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70" r:id="rId4"/>
    <p:sldId id="269" r:id="rId5"/>
    <p:sldId id="266" r:id="rId6"/>
    <p:sldId id="267" r:id="rId7"/>
    <p:sldId id="262" r:id="rId8"/>
    <p:sldId id="264" r:id="rId9"/>
    <p:sldId id="265" r:id="rId10"/>
    <p:sldId id="26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6EC744-4106-4202-AA52-B42C9AF829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49E817-412C-4D56-98AE-3159732F6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95D755-A7F6-4ACF-A88A-C463EF4A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D13E-692B-43DF-B1FA-5C87ECA35E0E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7CAC6D-E13B-437F-A622-E0648692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915176-200D-42DF-A490-3AFCAB249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DBA89-189B-4C21-8F40-462DF35C71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584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27F09-A933-41B6-81A3-DF1A13A9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24979A-5438-4FCB-8C0C-71E261717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7A6071-4C18-4A42-A9DA-B7E2366BE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D13E-692B-43DF-B1FA-5C87ECA35E0E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46D9CA-735E-4941-8BCD-6C8933028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48684F-F3C9-43FB-A7D9-7EC99BC78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DBA89-189B-4C21-8F40-462DF35C71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474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CADD6CA-E5D8-4EB3-B4FB-1EC3B199E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BE96E8C-1CFB-4A9F-85AA-379568EA5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1F9ED2-1803-43E7-8760-CA69E3D71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D13E-692B-43DF-B1FA-5C87ECA35E0E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0E1079-6226-4210-85DB-1CF7B41F5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6DF484-162A-4CA2-B34E-11C4432E0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DBA89-189B-4C21-8F40-462DF35C71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62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D1BC1-4927-4C2E-8C3F-21F9717D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432959-5D4B-462B-8F11-335F402B1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75192B-FE5F-41B4-9598-756BDA5EC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D13E-692B-43DF-B1FA-5C87ECA35E0E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408C21-A23E-40BF-90D6-099D4EE61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A824DC-F027-496F-A042-BCD0B241F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DBA89-189B-4C21-8F40-462DF35C71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804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BD1BF-FC56-451D-93B9-64F3B226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EC0BE4-54B5-493F-871E-377A44EF6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129AED-07A6-4AE2-967C-91217EE66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D13E-692B-43DF-B1FA-5C87ECA35E0E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1AA364-2AC3-4216-AE0C-637B1003E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2EEFC9-DF03-40FB-BE49-F82000BA5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DBA89-189B-4C21-8F40-462DF35C71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82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EE3E0-8826-4B19-AADA-169774A7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26855C-E48F-4053-BC11-E3D344AB8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6466636-5B5B-43A9-B08D-20B2270AD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1351EE-95BA-47CE-A01B-A965840FC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D13E-692B-43DF-B1FA-5C87ECA35E0E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43ABF2-2E57-493E-AC60-1B5CBCA53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70DEFC-EF38-4EF0-B973-80D115F5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DBA89-189B-4C21-8F40-462DF35C71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8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E581F-62E8-4392-BFE8-CDD8FB51B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F9847F-644E-4987-9999-BDD99C69C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9BA316-290D-4907-B164-77C0A3B6C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B68CC33-B6E4-433B-B53C-A2B2D2DFF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3D3EF4F-D3C6-47B2-A438-973BFD1B27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8234C18-924D-4C9E-8486-30F2520DE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D13E-692B-43DF-B1FA-5C87ECA35E0E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AAB7F5-E35B-4240-9959-C2FB8B7C1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587020F-F889-4F66-B8C7-239334460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DBA89-189B-4C21-8F40-462DF35C71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496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C91B0-ABFB-47CD-B527-AF6AE940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FB20864-4CC7-4A7F-95BE-60A484DDF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D13E-692B-43DF-B1FA-5C87ECA35E0E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F591D3-33D2-4650-ADE1-2260CDE4B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D20A70-6C3C-46F6-A6ED-0A7AE157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DBA89-189B-4C21-8F40-462DF35C71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892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06ED374-6CBC-4608-A135-A96F078B6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D13E-692B-43DF-B1FA-5C87ECA35E0E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38B841-9364-4167-9CB7-2944EEDD3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1A4103-A8EA-4A16-9395-F2166AD35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DBA89-189B-4C21-8F40-462DF35C71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92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18CA84-679E-44F0-965B-D8E1050E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2C7049-29D9-4C7A-AF01-70E7F5CA1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727E3A-7017-4E08-96CC-55ADE6AFD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6564EF-0FB8-45A7-8524-475BF809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D13E-692B-43DF-B1FA-5C87ECA35E0E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EF514F-A4F3-41F7-8D10-80E800A1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217C4D-4B77-4B10-AEEF-88CA84DDB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DBA89-189B-4C21-8F40-462DF35C71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45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347AA3-5273-43E4-80FB-CD588E2B1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04D34D7-ADF4-4CD4-A4F6-A3E27034BF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A85073-DF68-4CF1-82AE-DD91AC4D3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06AA5F-7329-4E45-BE59-4805E30EE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9D13E-692B-43DF-B1FA-5C87ECA35E0E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16D5C4-9A6F-4314-A821-C63F18CD7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6941AF-ED24-40A7-AC47-C26B4CC5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DBA89-189B-4C21-8F40-462DF35C71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564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1EC9C5C-DC42-4FC2-A1EE-3668712CD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734EBA-CCD2-4FE5-AD7D-EFC7EE17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0E9DC9-7912-4DF8-AED2-96661D1A65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9D13E-692B-43DF-B1FA-5C87ECA35E0E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01D868-F348-496C-B95E-6A82ECE85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A72909-E5C1-4FE0-AB52-257D00EAA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DBA89-189B-4C21-8F40-462DF35C71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281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4F52FF-FDDD-4FE2-ADBF-74E90F6C5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05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D0F07D-684C-4F5E-9E56-3E840DF92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4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A42AB6-D502-495E-A5AB-F665F1533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8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96C470-47D2-4695-BB41-ACC496F73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61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46BD00-5450-4C0F-A27C-B2D98136B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17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D11973-A325-4935-AC3E-55526CBF8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4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CD3DAB5-04BF-49DB-A26B-0A99510C9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57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D1ECEF-2FA2-47CD-9202-C53CCF495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41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E32A6EE-CBFE-4287-A54E-93A7F063BE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23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5CE48F5-D6DC-439C-B58C-9542AC1EE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4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宽屏</PresentationFormat>
  <Paragraphs>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万 会芳</dc:creator>
  <cp:lastModifiedBy>万 会芳</cp:lastModifiedBy>
  <cp:revision>3</cp:revision>
  <dcterms:created xsi:type="dcterms:W3CDTF">2020-03-30T13:14:56Z</dcterms:created>
  <dcterms:modified xsi:type="dcterms:W3CDTF">2020-03-30T13:29:31Z</dcterms:modified>
</cp:coreProperties>
</file>